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419" r:id="rId3"/>
    <p:sldId id="527" r:id="rId4"/>
    <p:sldId id="426" r:id="rId5"/>
    <p:sldId id="572" r:id="rId6"/>
    <p:sldId id="550" r:id="rId7"/>
    <p:sldId id="551" r:id="rId8"/>
    <p:sldId id="552" r:id="rId9"/>
    <p:sldId id="553" r:id="rId10"/>
    <p:sldId id="554" r:id="rId11"/>
    <p:sldId id="529" r:id="rId12"/>
    <p:sldId id="530" r:id="rId13"/>
    <p:sldId id="531" r:id="rId14"/>
    <p:sldId id="433" r:id="rId15"/>
    <p:sldId id="274" r:id="rId16"/>
    <p:sldId id="573" r:id="rId17"/>
    <p:sldId id="281" r:id="rId18"/>
    <p:sldId id="405" r:id="rId19"/>
    <p:sldId id="407" r:id="rId20"/>
    <p:sldId id="406" r:id="rId21"/>
    <p:sldId id="408" r:id="rId22"/>
    <p:sldId id="556" r:id="rId23"/>
    <p:sldId id="574" r:id="rId24"/>
    <p:sldId id="486" r:id="rId25"/>
    <p:sldId id="487" r:id="rId26"/>
    <p:sldId id="511" r:id="rId27"/>
    <p:sldId id="512" r:id="rId28"/>
    <p:sldId id="513" r:id="rId29"/>
    <p:sldId id="514" r:id="rId30"/>
    <p:sldId id="575" r:id="rId31"/>
    <p:sldId id="524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BC08AF-044A-4506-AC6B-B8B7DC89A396}" v="407" dt="2026-06-10T10:43:16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>
        <p:scale>
          <a:sx n="66" d="100"/>
          <a:sy n="66" d="100"/>
        </p:scale>
        <p:origin x="774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10T10:43:49.507" v="3102" actId="47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5-12T15:31:53.256" v="2444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5:31:49.936" v="2443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Transition">
        <pc:chgData name="Glen Jones" userId="e846aaca-4b24-4b13-b0d0-f2308e16b284" providerId="ADAL" clId="{ED47ACC3-9597-4D89-A1DC-43CF280EF274}" dt="2026-06-10T10:37:51.260" v="2902" actId="478"/>
        <pc:sldMkLst>
          <pc:docMk/>
          <pc:sldMk cId="0" sldId="277"/>
        </pc:sldMkLst>
        <pc:spChg chg="add del mod">
          <ac:chgData name="Glen Jones" userId="e846aaca-4b24-4b13-b0d0-f2308e16b284" providerId="ADAL" clId="{ED47ACC3-9597-4D89-A1DC-43CF280EF274}" dt="2026-06-10T10:37:44.270" v="2900" actId="478"/>
          <ac:spMkLst>
            <pc:docMk/>
            <pc:sldMk cId="0" sldId="277"/>
            <ac:spMk id="3" creationId="{14A98FF5-4F3C-D9B6-7AF1-1894F0939983}"/>
          </ac:spMkLst>
        </pc:spChg>
        <pc:picChg chg="add del mod">
          <ac:chgData name="Glen Jones" userId="e846aaca-4b24-4b13-b0d0-f2308e16b284" providerId="ADAL" clId="{ED47ACC3-9597-4D89-A1DC-43CF280EF274}" dt="2026-06-10T10:37:51.260" v="2902" actId="478"/>
          <ac:picMkLst>
            <pc:docMk/>
            <pc:sldMk cId="0" sldId="277"/>
            <ac:picMk id="5" creationId="{5704A845-8A75-5D4F-CFAE-99A3471C5052}"/>
          </ac:picMkLst>
        </pc:picChg>
      </pc:sldChg>
      <pc:sldChg chg="modSp mod modTransition">
        <pc:chgData name="Glen Jones" userId="e846aaca-4b24-4b13-b0d0-f2308e16b284" providerId="ADAL" clId="{ED47ACC3-9597-4D89-A1DC-43CF280EF274}" dt="2026-06-10T10:25:22.184" v="2577" actId="5793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6-10T10:24:48.324" v="2539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6-10T10:24:56.354" v="2554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6-10T10:24:58.924" v="2558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6-10T10:25:22.184" v="2577" actId="5793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6-10T10:24:51.334" v="2540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6-10T10:25:18.343" v="2569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del mod modTransition modAnim">
        <pc:chgData name="Glen Jones" userId="e846aaca-4b24-4b13-b0d0-f2308e16b284" providerId="ADAL" clId="{ED47ACC3-9597-4D89-A1DC-43CF280EF274}" dt="2026-06-10T10:22:17.502" v="2449" actId="47"/>
        <pc:sldMkLst>
          <pc:docMk/>
          <pc:sldMk cId="294792751" sldId="377"/>
        </pc:sldMkLst>
        <pc:picChg chg="mod">
          <ac:chgData name="Glen Jones" userId="e846aaca-4b24-4b13-b0d0-f2308e16b284" providerId="ADAL" clId="{ED47ACC3-9597-4D89-A1DC-43CF280EF274}" dt="2026-06-10T10:21:27.899" v="2447" actId="14100"/>
          <ac:picMkLst>
            <pc:docMk/>
            <pc:sldMk cId="294792751" sldId="377"/>
            <ac:picMk id="9" creationId="{191502DD-7090-32DD-8E77-B267ACB860EB}"/>
          </ac:picMkLst>
        </pc:picChg>
      </pc:sldChg>
      <pc:sldChg chg="add del modTransition">
        <pc:chgData name="Glen Jones" userId="e846aaca-4b24-4b13-b0d0-f2308e16b284" providerId="ADAL" clId="{ED47ACC3-9597-4D89-A1DC-43CF280EF274}" dt="2026-06-10T10:20:36.839" v="2445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6-10T10:26:18.506" v="2629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6-10T10:25:52.584" v="2589" actId="20577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6-10T10:26:00.570" v="2595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6-10T10:26:18.506" v="2629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6-10T10:25:56.245" v="2590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6-10T10:26:03.121" v="2599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6-10T10:26:06.654" v="2610" actId="20577"/>
          <ac:spMkLst>
            <pc:docMk/>
            <pc:sldMk cId="78502529" sldId="405"/>
            <ac:spMk id="17" creationId="{418935D5-F6C0-FABA-57D5-C3688AB0DB0F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6-10T10:29:43.582" v="2701" actId="20577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6-10T10:29:25.200" v="2690" actId="20577"/>
          <ac:spMkLst>
            <pc:docMk/>
            <pc:sldMk cId="4093245020" sldId="406"/>
            <ac:spMk id="2" creationId="{D442547C-F205-F409-11ED-55153E826CB6}"/>
          </ac:spMkLst>
        </pc:spChg>
        <pc:spChg chg="add mod">
          <ac:chgData name="Glen Jones" userId="e846aaca-4b24-4b13-b0d0-f2308e16b284" providerId="ADAL" clId="{ED47ACC3-9597-4D89-A1DC-43CF280EF274}" dt="2026-06-10T10:29:41.234" v="2698" actId="20577"/>
          <ac:spMkLst>
            <pc:docMk/>
            <pc:sldMk cId="4093245020" sldId="406"/>
            <ac:spMk id="4" creationId="{6BBD00D8-9A29-DCB6-7EA7-E15ABC576C40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6" creationId="{9AE30D3D-4E4E-BB26-C644-E2CE1C0690D5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6-10T10:29:43.582" v="2701" actId="20577"/>
          <ac:spMkLst>
            <pc:docMk/>
            <pc:sldMk cId="4093245020" sldId="406"/>
            <ac:spMk id="9" creationId="{8B0E96D4-8070-CF62-711B-636C3749B283}"/>
          </ac:spMkLst>
        </pc:spChg>
        <pc:spChg chg="add mod">
          <ac:chgData name="Glen Jones" userId="e846aaca-4b24-4b13-b0d0-f2308e16b284" providerId="ADAL" clId="{ED47ACC3-9597-4D89-A1DC-43CF280EF274}" dt="2026-06-10T10:29:39.053" v="2695"/>
          <ac:spMkLst>
            <pc:docMk/>
            <pc:sldMk cId="4093245020" sldId="406"/>
            <ac:spMk id="10" creationId="{5538E97C-53F4-051C-F280-8D7E8BFAFF2B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1" creationId="{C2036D21-7FA6-BFFB-B4BF-6D1C64B4AD5C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2" creationId="{55C9ECE4-19A7-042D-B243-C63E24C66B5F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3" creationId="{C685E1CC-0246-3B37-ACB6-9ADD7A1DDAE3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14" creationId="{DE459F3C-BDF7-84A3-F29A-908BB9DED705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5" creationId="{DE4E5016-796D-9156-7FCA-893D4AFA48AF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6" creationId="{A3CCD397-C1A6-7D43-E2A8-1491113FE4F3}"/>
          </ac:spMkLst>
        </pc:spChg>
        <pc:spChg chg="del">
          <ac:chgData name="Glen Jones" userId="e846aaca-4b24-4b13-b0d0-f2308e16b284" providerId="ADAL" clId="{ED47ACC3-9597-4D89-A1DC-43CF280EF274}" dt="2026-06-10T10:29:31.661" v="2691" actId="478"/>
          <ac:spMkLst>
            <pc:docMk/>
            <pc:sldMk cId="4093245020" sldId="406"/>
            <ac:spMk id="17" creationId="{2A08F792-A439-88C7-35FE-8A8BEEE3ECD3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18" creationId="{03912145-8B8B-4C9E-AED0-AFECE221C364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19" creationId="{CCAB9AA7-F1AD-125C-CDA1-953D4803DBAC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20" creationId="{D0EE0521-6D33-E945-61F5-AB64BA0B3486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21" creationId="{E38ACC28-3509-8D9F-43E7-F39DA4BFDD1C}"/>
          </ac:spMkLst>
        </pc:spChg>
        <pc:spChg chg="add mod">
          <ac:chgData name="Glen Jones" userId="e846aaca-4b24-4b13-b0d0-f2308e16b284" providerId="ADAL" clId="{ED47ACC3-9597-4D89-A1DC-43CF280EF274}" dt="2026-06-10T10:29:31.905" v="2692"/>
          <ac:spMkLst>
            <pc:docMk/>
            <pc:sldMk cId="4093245020" sldId="406"/>
            <ac:spMk id="22" creationId="{CC3E67F5-375F-9B15-956C-838EAD3B073D}"/>
          </ac:spMkLst>
        </pc:spChg>
        <pc:picChg chg="mod">
          <ac:chgData name="Glen Jones" userId="e846aaca-4b24-4b13-b0d0-f2308e16b284" providerId="ADAL" clId="{ED47ACC3-9597-4D89-A1DC-43CF280EF274}" dt="2026-06-10T10:29:36.557" v="2694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delSp modSp mod modTransition modAnim">
        <pc:chgData name="Glen Jones" userId="e846aaca-4b24-4b13-b0d0-f2308e16b284" providerId="ADAL" clId="{ED47ACC3-9597-4D89-A1DC-43CF280EF274}" dt="2026-06-10T10:29:04.524" v="2681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10T10:26:44.292" v="2650" actId="20577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6-10T10:26:52.820" v="2652" actId="207"/>
          <ac:spMkLst>
            <pc:docMk/>
            <pc:sldMk cId="1531151529" sldId="407"/>
            <ac:spMk id="8" creationId="{DDCBBE23-B097-39CD-6EEC-AC5546CB1209}"/>
          </ac:spMkLst>
        </pc:spChg>
        <pc:spChg chg="mod">
          <ac:chgData name="Glen Jones" userId="e846aaca-4b24-4b13-b0d0-f2308e16b284" providerId="ADAL" clId="{ED47ACC3-9597-4D89-A1DC-43CF280EF274}" dt="2026-06-10T10:29:04.524" v="2681" actId="20577"/>
          <ac:spMkLst>
            <pc:docMk/>
            <pc:sldMk cId="1531151529" sldId="407"/>
            <ac:spMk id="9" creationId="{93B00749-14A5-DBA2-84B3-AE82D00DCAA8}"/>
          </ac:spMkLst>
        </pc:spChg>
        <pc:spChg chg="mod">
          <ac:chgData name="Glen Jones" userId="e846aaca-4b24-4b13-b0d0-f2308e16b284" providerId="ADAL" clId="{ED47ACC3-9597-4D89-A1DC-43CF280EF274}" dt="2026-06-10T10:26:34.434" v="2639" actId="20577"/>
          <ac:spMkLst>
            <pc:docMk/>
            <pc:sldMk cId="1531151529" sldId="407"/>
            <ac:spMk id="10" creationId="{DE5EEC6E-843C-3095-DFEF-56CEF89ED2AD}"/>
          </ac:spMkLst>
        </pc:spChg>
        <pc:spChg chg="mod">
          <ac:chgData name="Glen Jones" userId="e846aaca-4b24-4b13-b0d0-f2308e16b284" providerId="ADAL" clId="{ED47ACC3-9597-4D89-A1DC-43CF280EF274}" dt="2026-06-10T10:28:55.667" v="2653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6-10T10:26:38.165" v="2640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6-10T10:26:49.025" v="2651" actId="20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6-10T10:29:00.990" v="2670" actId="6549"/>
          <ac:spMkLst>
            <pc:docMk/>
            <pc:sldMk cId="1531151529" sldId="407"/>
            <ac:spMk id="17" creationId="{487F357D-9197-D051-1A7F-6E844E87CB6A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6-10T10:31:01.214" v="2758" actId="207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6-10T10:30:34.121" v="2720" actId="1076"/>
          <ac:spMkLst>
            <pc:docMk/>
            <pc:sldMk cId="2158107227" sldId="408"/>
            <ac:spMk id="2" creationId="{E8A14D9D-E705-5A0E-C3F9-8B1EAA7CCA23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8" creationId="{D100EA12-6C67-0DEF-B92B-690375433DC2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9" creationId="{39BF5AB9-62DC-0716-34B7-AAA4981AF077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10" creationId="{DD943224-687A-46AD-A73D-82C7E6B1895C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11" creationId="{FEEFD906-CD90-3829-6CB3-4A358EDDEF1B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12" creationId="{FA0A3BD8-C5D6-AE5C-E0F8-D16DE479AF5A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13" creationId="{DD88A57D-30A0-F2FB-C1DC-A54997515A0D}"/>
          </ac:spMkLst>
        </pc:spChg>
        <pc:spChg chg="del">
          <ac:chgData name="Glen Jones" userId="e846aaca-4b24-4b13-b0d0-f2308e16b284" providerId="ADAL" clId="{ED47ACC3-9597-4D89-A1DC-43CF280EF274}" dt="2026-06-10T10:29:57.224" v="2702" actId="478"/>
          <ac:spMkLst>
            <pc:docMk/>
            <pc:sldMk cId="2158107227" sldId="408"/>
            <ac:spMk id="14" creationId="{A83532E3-1ABF-2D1F-1291-D52B7E1724F7}"/>
          </ac:spMkLst>
        </pc:spChg>
        <pc:spChg chg="add mod">
          <ac:chgData name="Glen Jones" userId="e846aaca-4b24-4b13-b0d0-f2308e16b284" providerId="ADAL" clId="{ED47ACC3-9597-4D89-A1DC-43CF280EF274}" dt="2026-06-10T10:31:01.214" v="2758" actId="207"/>
          <ac:spMkLst>
            <pc:docMk/>
            <pc:sldMk cId="2158107227" sldId="408"/>
            <ac:spMk id="15" creationId="{2BEA358C-167A-ABDE-9BBF-B99EF94969F3}"/>
          </ac:spMkLst>
        </pc:spChg>
        <pc:spChg chg="add mod">
          <ac:chgData name="Glen Jones" userId="e846aaca-4b24-4b13-b0d0-f2308e16b284" providerId="ADAL" clId="{ED47ACC3-9597-4D89-A1DC-43CF280EF274}" dt="2026-06-10T10:30:06.124" v="2705"/>
          <ac:spMkLst>
            <pc:docMk/>
            <pc:sldMk cId="2158107227" sldId="408"/>
            <ac:spMk id="16" creationId="{A60ED531-6692-41CA-CD41-EAE08BEE7560}"/>
          </ac:spMkLst>
        </pc:spChg>
        <pc:spChg chg="add mod">
          <ac:chgData name="Glen Jones" userId="e846aaca-4b24-4b13-b0d0-f2308e16b284" providerId="ADAL" clId="{ED47ACC3-9597-4D89-A1DC-43CF280EF274}" dt="2026-06-10T10:31:01.214" v="2758" actId="207"/>
          <ac:spMkLst>
            <pc:docMk/>
            <pc:sldMk cId="2158107227" sldId="408"/>
            <ac:spMk id="17" creationId="{1748012C-50AC-E0CA-6791-515BC221FB56}"/>
          </ac:spMkLst>
        </pc:spChg>
        <pc:spChg chg="add mod">
          <ac:chgData name="Glen Jones" userId="e846aaca-4b24-4b13-b0d0-f2308e16b284" providerId="ADAL" clId="{ED47ACC3-9597-4D89-A1DC-43CF280EF274}" dt="2026-06-10T10:30:49.223" v="2756" actId="27636"/>
          <ac:spMkLst>
            <pc:docMk/>
            <pc:sldMk cId="2158107227" sldId="408"/>
            <ac:spMk id="18" creationId="{B1501D7E-E3FB-FDB7-8303-7F57E491B8B3}"/>
          </ac:spMkLst>
        </pc:spChg>
        <pc:spChg chg="add mod">
          <ac:chgData name="Glen Jones" userId="e846aaca-4b24-4b13-b0d0-f2308e16b284" providerId="ADAL" clId="{ED47ACC3-9597-4D89-A1DC-43CF280EF274}" dt="2026-06-10T10:30:55.712" v="2757" actId="207"/>
          <ac:spMkLst>
            <pc:docMk/>
            <pc:sldMk cId="2158107227" sldId="408"/>
            <ac:spMk id="19" creationId="{2814D562-3948-E5C4-98F2-1571DBEA6433}"/>
          </ac:spMkLst>
        </pc:spChg>
        <pc:spChg chg="add mod">
          <ac:chgData name="Glen Jones" userId="e846aaca-4b24-4b13-b0d0-f2308e16b284" providerId="ADAL" clId="{ED47ACC3-9597-4D89-A1DC-43CF280EF274}" dt="2026-06-10T10:30:06.124" v="2705"/>
          <ac:spMkLst>
            <pc:docMk/>
            <pc:sldMk cId="2158107227" sldId="408"/>
            <ac:spMk id="20" creationId="{2032D1F4-45A9-B21E-7D62-CD9562967B3A}"/>
          </ac:spMkLst>
        </pc:spChg>
        <pc:spChg chg="add mod">
          <ac:chgData name="Glen Jones" userId="e846aaca-4b24-4b13-b0d0-f2308e16b284" providerId="ADAL" clId="{ED47ACC3-9597-4D89-A1DC-43CF280EF274}" dt="2026-06-10T10:30:55.712" v="2757" actId="207"/>
          <ac:spMkLst>
            <pc:docMk/>
            <pc:sldMk cId="2158107227" sldId="408"/>
            <ac:spMk id="21" creationId="{8E31E975-4F8E-8D56-111E-824E749196D1}"/>
          </ac:spMkLst>
        </pc:spChg>
        <pc:spChg chg="add mod">
          <ac:chgData name="Glen Jones" userId="e846aaca-4b24-4b13-b0d0-f2308e16b284" providerId="ADAL" clId="{ED47ACC3-9597-4D89-A1DC-43CF280EF274}" dt="2026-06-10T10:30:06.124" v="2705"/>
          <ac:spMkLst>
            <pc:docMk/>
            <pc:sldMk cId="2158107227" sldId="408"/>
            <ac:spMk id="22" creationId="{0A72C98A-B445-F523-F019-A8F8F604B230}"/>
          </ac:spMkLst>
        </pc:spChg>
        <pc:spChg chg="add mod">
          <ac:chgData name="Glen Jones" userId="e846aaca-4b24-4b13-b0d0-f2308e16b284" providerId="ADAL" clId="{ED47ACC3-9597-4D89-A1DC-43CF280EF274}" dt="2026-06-10T10:30:06.124" v="2705"/>
          <ac:spMkLst>
            <pc:docMk/>
            <pc:sldMk cId="2158107227" sldId="408"/>
            <ac:spMk id="23" creationId="{747DC22A-2DBE-8C58-3D47-1E918311708B}"/>
          </ac:spMkLst>
        </pc:spChg>
        <pc:spChg chg="add mod">
          <ac:chgData name="Glen Jones" userId="e846aaca-4b24-4b13-b0d0-f2308e16b284" providerId="ADAL" clId="{ED47ACC3-9597-4D89-A1DC-43CF280EF274}" dt="2026-06-10T10:30:06.124" v="2705"/>
          <ac:spMkLst>
            <pc:docMk/>
            <pc:sldMk cId="2158107227" sldId="408"/>
            <ac:spMk id="24" creationId="{C78502DD-9858-1474-B594-D49212CC113E}"/>
          </ac:spMkLst>
        </pc:spChg>
        <pc:picChg chg="add del">
          <ac:chgData name="Glen Jones" userId="e846aaca-4b24-4b13-b0d0-f2308e16b284" providerId="ADAL" clId="{ED47ACC3-9597-4D89-A1DC-43CF280EF274}" dt="2026-06-10T10:29:58.650" v="2704" actId="22"/>
          <ac:picMkLst>
            <pc:docMk/>
            <pc:sldMk cId="2158107227" sldId="408"/>
            <ac:picMk id="6" creationId="{FAF12C7A-C0DB-40AF-9E3C-0B0444CB2E9C}"/>
          </ac:picMkLst>
        </pc:picChg>
      </pc:sldChg>
      <pc:sldChg chg="add del modTransition">
        <pc:chgData name="Glen Jones" userId="e846aaca-4b24-4b13-b0d0-f2308e16b284" providerId="ADAL" clId="{ED47ACC3-9597-4D89-A1DC-43CF280EF274}" dt="2026-06-10T10:20:36.839" v="2445"/>
        <pc:sldMkLst>
          <pc:docMk/>
          <pc:sldMk cId="3197748305" sldId="419"/>
        </pc:sldMkLst>
      </pc:sldChg>
      <pc:sldChg chg="add">
        <pc:chgData name="Glen Jones" userId="e846aaca-4b24-4b13-b0d0-f2308e16b284" providerId="ADAL" clId="{ED47ACC3-9597-4D89-A1DC-43CF280EF274}" dt="2026-06-10T10:20:52.676" v="2446"/>
        <pc:sldMkLst>
          <pc:docMk/>
          <pc:sldMk cId="2761761787" sldId="426"/>
        </pc:sldMkLst>
      </pc:sldChg>
      <pc:sldChg chg="modSp modTransition">
        <pc:chgData name="Glen Jones" userId="e846aaca-4b24-4b13-b0d0-f2308e16b284" providerId="ADAL" clId="{ED47ACC3-9597-4D89-A1DC-43CF280EF274}" dt="2026-05-12T08:52:53.898" v="2231"/>
        <pc:sldMkLst>
          <pc:docMk/>
          <pc:sldMk cId="3749588094" sldId="433"/>
        </pc:sldMkLst>
      </pc:sldChg>
      <pc:sldChg chg="modSp mod modTransition">
        <pc:chgData name="Glen Jones" userId="e846aaca-4b24-4b13-b0d0-f2308e16b284" providerId="ADAL" clId="{ED47ACC3-9597-4D89-A1DC-43CF280EF274}" dt="2026-06-10T10:39:19.182" v="2938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6-10T10:39:13.171" v="2923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6-10T10:39:15.524" v="2927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6-10T10:39:19.182" v="2938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6-10T10:39:36.547" v="2962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6-10T10:39:36.547" v="2962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6-10T10:39:26.853" v="2946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6-10T10:39:29.608" v="2950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6-10T10:39:32.993" v="2961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">
        <pc:chgData name="Glen Jones" userId="e846aaca-4b24-4b13-b0d0-f2308e16b284" providerId="ADAL" clId="{ED47ACC3-9597-4D89-A1DC-43CF280EF274}" dt="2026-06-10T10:42:14.453" v="2991" actId="27636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6-10T10:42:08.937" v="2975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6-10T10:42:06.435" v="2973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6-10T10:42:14.453" v="2991" actId="27636"/>
          <ac:spMkLst>
            <pc:docMk/>
            <pc:sldMk cId="2039260386" sldId="511"/>
            <ac:spMk id="9" creationId="{D6179489-1408-EE2F-D4AC-3A7FE246FD4E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6-10T10:43:03.276" v="3054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6-10T10:43:03.276" v="3054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6-10T10:42:51.243" v="3051" actId="114"/>
          <ac:spMkLst>
            <pc:docMk/>
            <pc:sldMk cId="3920872163" sldId="512"/>
            <ac:spMk id="3" creationId="{913960AE-D6BA-4EC7-B2D7-A82A27137C3E}"/>
          </ac:spMkLst>
        </pc:spChg>
        <pc:spChg chg="mod">
          <ac:chgData name="Glen Jones" userId="e846aaca-4b24-4b13-b0d0-f2308e16b284" providerId="ADAL" clId="{ED47ACC3-9597-4D89-A1DC-43CF280EF274}" dt="2026-06-10T10:42:23.032" v="2999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6-10T10:42:35.199" v="3016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6-10T10:42:32.299" v="3012" actId="27636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">
        <pc:chgData name="Glen Jones" userId="e846aaca-4b24-4b13-b0d0-f2308e16b284" providerId="ADAL" clId="{ED47ACC3-9597-4D89-A1DC-43CF280EF274}" dt="2026-06-10T10:43:16.404" v="3077" actId="27636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6-10T10:43:10.007" v="3062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6-10T10:43:13.072" v="3066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6-10T10:43:16.404" v="3077" actId="27636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6-10T10:43:33.375" v="3101" actId="478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6-10T10:43:31.025" v="3100" actId="1076"/>
          <ac:spMkLst>
            <pc:docMk/>
            <pc:sldMk cId="1763556576" sldId="514"/>
            <ac:spMk id="4" creationId="{605F1767-6820-9C08-6AF3-C9EFDF04117C}"/>
          </ac:spMkLst>
        </pc:spChg>
        <pc:spChg chg="del">
          <ac:chgData name="Glen Jones" userId="e846aaca-4b24-4b13-b0d0-f2308e16b284" providerId="ADAL" clId="{ED47ACC3-9597-4D89-A1DC-43CF280EF274}" dt="2026-06-10T10:43:33.375" v="3101" actId="478"/>
          <ac:spMkLst>
            <pc:docMk/>
            <pc:sldMk cId="1763556576" sldId="514"/>
            <ac:spMk id="5" creationId="{5D7A67BA-2D2B-B3B9-A4BC-A0C321CD099D}"/>
          </ac:spMkLst>
        </pc:spChg>
        <pc:spChg chg="mod">
          <ac:chgData name="Glen Jones" userId="e846aaca-4b24-4b13-b0d0-f2308e16b284" providerId="ADAL" clId="{ED47ACC3-9597-4D89-A1DC-43CF280EF274}" dt="2026-06-10T10:43:22.438" v="3084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6-10T10:43:25.032" v="3088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6-10T10:43:28.422" v="3099" actId="27636"/>
          <ac:spMkLst>
            <pc:docMk/>
            <pc:sldMk cId="1763556576" sldId="514"/>
            <ac:spMk id="12" creationId="{70A0C693-CB0C-D384-5431-5AA42EA4A3C3}"/>
          </ac:spMkLst>
        </pc:spChg>
      </pc:sldChg>
      <pc:sldChg chg="modSp del mod modTransition">
        <pc:chgData name="Glen Jones" userId="e846aaca-4b24-4b13-b0d0-f2308e16b284" providerId="ADAL" clId="{ED47ACC3-9597-4D89-A1DC-43CF280EF274}" dt="2026-06-10T10:43:49.507" v="3102" actId="47"/>
        <pc:sldMkLst>
          <pc:docMk/>
          <pc:sldMk cId="1863283796" sldId="515"/>
        </pc:sldMkLst>
      </pc:sldChg>
      <pc:sldChg chg="addSp delSp modSp del mod modTransition delAnim modAnim">
        <pc:chgData name="Glen Jones" userId="e846aaca-4b24-4b13-b0d0-f2308e16b284" providerId="ADAL" clId="{ED47ACC3-9597-4D89-A1DC-43CF280EF274}" dt="2026-06-10T10:43:49.507" v="3102" actId="47"/>
        <pc:sldMkLst>
          <pc:docMk/>
          <pc:sldMk cId="661640312" sldId="516"/>
        </pc:sldMkLst>
      </pc:sldChg>
      <pc:sldChg chg="modSp del mod modTransition modAnim">
        <pc:chgData name="Glen Jones" userId="e846aaca-4b24-4b13-b0d0-f2308e16b284" providerId="ADAL" clId="{ED47ACC3-9597-4D89-A1DC-43CF280EF274}" dt="2026-06-10T10:37:53.220" v="2903" actId="4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6-10T10:37:11.034" v="2889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6-10T10:37:40.659" v="2897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6-10T10:36:36.555" v="2874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6-10T10:38:34.234" v="2916" actId="6549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6-10T10:38:26.543" v="2911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6-10T10:38:34.234" v="2916" actId="6549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6-10T10:38:16.843" v="2906"/>
          <ac:spMkLst>
            <pc:docMk/>
            <pc:sldMk cId="60051273" sldId="524"/>
            <ac:spMk id="7" creationId="{4B61AE4A-0112-9150-6799-0DE8C8578EF6}"/>
          </ac:spMkLst>
        </pc:spChg>
      </pc:sldChg>
      <pc:sldChg chg="add">
        <pc:chgData name="Glen Jones" userId="e846aaca-4b24-4b13-b0d0-f2308e16b284" providerId="ADAL" clId="{ED47ACC3-9597-4D89-A1DC-43CF280EF274}" dt="2026-06-10T10:20:52.676" v="2446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141505610" sldId="552"/>
        </pc:sldMkLst>
      </pc:sldChg>
      <pc:sldChg chg="add del modTransition">
        <pc:chgData name="Glen Jones" userId="e846aaca-4b24-4b13-b0d0-f2308e16b284" providerId="ADAL" clId="{ED47ACC3-9597-4D89-A1DC-43CF280EF274}" dt="2026-05-12T08:52:53.898" v="2231"/>
        <pc:sldMkLst>
          <pc:docMk/>
          <pc:sldMk cId="4101653724" sldId="553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548321326" sldId="554"/>
        </pc:sldMkLst>
      </pc:sldChg>
      <pc:sldChg chg="addSp delSp modSp add del mod ord modTransition modAnim">
        <pc:chgData name="Glen Jones" userId="e846aaca-4b24-4b13-b0d0-f2308e16b284" providerId="ADAL" clId="{ED47ACC3-9597-4D89-A1DC-43CF280EF274}" dt="2026-06-10T10:34:50.217" v="2856" actId="47"/>
        <pc:sldMkLst>
          <pc:docMk/>
          <pc:sldMk cId="4025414871" sldId="555"/>
        </pc:sldMkLst>
      </pc:sldChg>
      <pc:sldChg chg="addSp delSp modSp add mod ord modTransition addAnim delAnim modAnim modNotesTx">
        <pc:chgData name="Glen Jones" userId="e846aaca-4b24-4b13-b0d0-f2308e16b284" providerId="ADAL" clId="{ED47ACC3-9597-4D89-A1DC-43CF280EF274}" dt="2026-06-10T10:34:21.503" v="2846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6-10T10:32:29.732" v="2801" actId="14100"/>
          <ac:spMkLst>
            <pc:docMk/>
            <pc:sldMk cId="4032499140" sldId="556"/>
            <ac:spMk id="2" creationId="{9408AEA9-4BA0-6C74-FD51-04E8027A0127}"/>
          </ac:spMkLst>
        </pc:spChg>
        <pc:spChg chg="add mod">
          <ac:chgData name="Glen Jones" userId="e846aaca-4b24-4b13-b0d0-f2308e16b284" providerId="ADAL" clId="{ED47ACC3-9597-4D89-A1DC-43CF280EF274}" dt="2026-06-10T10:31:33.945" v="2779" actId="1076"/>
          <ac:spMkLst>
            <pc:docMk/>
            <pc:sldMk cId="4032499140" sldId="556"/>
            <ac:spMk id="5" creationId="{7E3BC69C-65E3-FFDA-FCAA-4F5258761EF9}"/>
          </ac:spMkLst>
        </pc:spChg>
        <pc:spChg chg="add mod">
          <ac:chgData name="Glen Jones" userId="e846aaca-4b24-4b13-b0d0-f2308e16b284" providerId="ADAL" clId="{ED47ACC3-9597-4D89-A1DC-43CF280EF274}" dt="2026-06-10T10:31:31.857" v="2778" actId="14100"/>
          <ac:spMkLst>
            <pc:docMk/>
            <pc:sldMk cId="4032499140" sldId="556"/>
            <ac:spMk id="7" creationId="{0B00206E-BCA7-C37F-84CC-2514ACD31E90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8" creationId="{0812E86F-5B34-3DAB-7629-1F9B9F183C37}"/>
          </ac:spMkLst>
        </pc:spChg>
        <pc:spChg chg="add mod">
          <ac:chgData name="Glen Jones" userId="e846aaca-4b24-4b13-b0d0-f2308e16b284" providerId="ADAL" clId="{ED47ACC3-9597-4D89-A1DC-43CF280EF274}" dt="2026-06-10T10:33:46.736" v="2831" actId="20577"/>
          <ac:spMkLst>
            <pc:docMk/>
            <pc:sldMk cId="4032499140" sldId="556"/>
            <ac:spMk id="9" creationId="{64FFE310-98BF-D5CE-28B2-61CD01AA9FEB}"/>
          </ac:spMkLst>
        </pc:spChg>
        <pc:spChg chg="add mod">
          <ac:chgData name="Glen Jones" userId="e846aaca-4b24-4b13-b0d0-f2308e16b284" providerId="ADAL" clId="{ED47ACC3-9597-4D89-A1DC-43CF280EF274}" dt="2026-06-10T10:31:22.562" v="2774" actId="27636"/>
          <ac:spMkLst>
            <pc:docMk/>
            <pc:sldMk cId="4032499140" sldId="556"/>
            <ac:spMk id="10" creationId="{EDA1E70A-565B-8BFC-80AB-5F4D2BE55152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1" creationId="{9331B55A-1C95-C4E4-8070-8572AA028AC7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2" creationId="{0D6AB15C-8148-1404-C166-1E154C4EECDC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3" creationId="{62F53B46-4B24-E8F4-446D-900A448DBAA5}"/>
          </ac:spMkLst>
        </pc:spChg>
        <pc:spChg chg="add mod">
          <ac:chgData name="Glen Jones" userId="e846aaca-4b24-4b13-b0d0-f2308e16b284" providerId="ADAL" clId="{ED47ACC3-9597-4D89-A1DC-43CF280EF274}" dt="2026-06-10T10:32:00.728" v="2795" actId="20577"/>
          <ac:spMkLst>
            <pc:docMk/>
            <pc:sldMk cId="4032499140" sldId="556"/>
            <ac:spMk id="14" creationId="{72005415-E211-3D4C-034E-0971A094C018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5" creationId="{734EEA57-DC89-C92C-3890-A14F8F17D0F9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6" creationId="{19235DA5-AD43-563E-E8E6-F2BB24B8B9C0}"/>
          </ac:spMkLst>
        </pc:spChg>
        <pc:spChg chg="del">
          <ac:chgData name="Glen Jones" userId="e846aaca-4b24-4b13-b0d0-f2308e16b284" providerId="ADAL" clId="{ED47ACC3-9597-4D89-A1DC-43CF280EF274}" dt="2026-06-10T10:31:16.065" v="2759" actId="478"/>
          <ac:spMkLst>
            <pc:docMk/>
            <pc:sldMk cId="4032499140" sldId="556"/>
            <ac:spMk id="17" creationId="{F1150010-9EA0-9A68-39CA-AD3534833535}"/>
          </ac:spMkLst>
        </pc:spChg>
        <pc:spChg chg="add mod">
          <ac:chgData name="Glen Jones" userId="e846aaca-4b24-4b13-b0d0-f2308e16b284" providerId="ADAL" clId="{ED47ACC3-9597-4D89-A1DC-43CF280EF274}" dt="2026-06-10T10:31:39.266" v="2781" actId="1076"/>
          <ac:spMkLst>
            <pc:docMk/>
            <pc:sldMk cId="4032499140" sldId="556"/>
            <ac:spMk id="18" creationId="{8FE72693-950F-1543-F564-5466F0AA6C08}"/>
          </ac:spMkLst>
        </pc:spChg>
        <pc:spChg chg="add mod">
          <ac:chgData name="Glen Jones" userId="e846aaca-4b24-4b13-b0d0-f2308e16b284" providerId="ADAL" clId="{ED47ACC3-9597-4D89-A1DC-43CF280EF274}" dt="2026-06-10T10:33:14.677" v="2816" actId="27636"/>
          <ac:spMkLst>
            <pc:docMk/>
            <pc:sldMk cId="4032499140" sldId="556"/>
            <ac:spMk id="19" creationId="{F47D458C-E56C-1A9F-9C83-F60C99A89B9D}"/>
          </ac:spMkLst>
        </pc:spChg>
        <pc:spChg chg="add mod">
          <ac:chgData name="Glen Jones" userId="e846aaca-4b24-4b13-b0d0-f2308e16b284" providerId="ADAL" clId="{ED47ACC3-9597-4D89-A1DC-43CF280EF274}" dt="2026-06-10T10:32:12.437" v="2799" actId="1076"/>
          <ac:spMkLst>
            <pc:docMk/>
            <pc:sldMk cId="4032499140" sldId="556"/>
            <ac:spMk id="20" creationId="{AC6994D7-1C97-3788-4062-27780AB9E8C5}"/>
          </ac:spMkLst>
        </pc:spChg>
        <pc:spChg chg="add mod">
          <ac:chgData name="Glen Jones" userId="e846aaca-4b24-4b13-b0d0-f2308e16b284" providerId="ADAL" clId="{ED47ACC3-9597-4D89-A1DC-43CF280EF274}" dt="2026-06-10T10:32:09.898" v="2798" actId="1076"/>
          <ac:spMkLst>
            <pc:docMk/>
            <pc:sldMk cId="4032499140" sldId="556"/>
            <ac:spMk id="21" creationId="{D469377F-E840-C37E-2F24-564709D57450}"/>
          </ac:spMkLst>
        </pc:spChg>
        <pc:spChg chg="add mod">
          <ac:chgData name="Glen Jones" userId="e846aaca-4b24-4b13-b0d0-f2308e16b284" providerId="ADAL" clId="{ED47ACC3-9597-4D89-A1DC-43CF280EF274}" dt="2026-06-10T10:33:02.957" v="2805" actId="27636"/>
          <ac:spMkLst>
            <pc:docMk/>
            <pc:sldMk cId="4032499140" sldId="556"/>
            <ac:spMk id="22" creationId="{15F52EBD-B9EE-63CD-0B0E-3639FDEC70F0}"/>
          </ac:spMkLst>
        </pc:spChg>
        <pc:spChg chg="add mod">
          <ac:chgData name="Glen Jones" userId="e846aaca-4b24-4b13-b0d0-f2308e16b284" providerId="ADAL" clId="{ED47ACC3-9597-4D89-A1DC-43CF280EF274}" dt="2026-06-10T10:31:46.629" v="2787" actId="20577"/>
          <ac:spMkLst>
            <pc:docMk/>
            <pc:sldMk cId="4032499140" sldId="556"/>
            <ac:spMk id="23" creationId="{5B8F95D4-C5D2-B20C-C969-C34A29565E67}"/>
          </ac:spMkLst>
        </pc:spChg>
        <pc:spChg chg="add mod">
          <ac:chgData name="Glen Jones" userId="e846aaca-4b24-4b13-b0d0-f2308e16b284" providerId="ADAL" clId="{ED47ACC3-9597-4D89-A1DC-43CF280EF274}" dt="2026-06-10T10:33:51.521" v="2840" actId="27636"/>
          <ac:spMkLst>
            <pc:docMk/>
            <pc:sldMk cId="4032499140" sldId="556"/>
            <ac:spMk id="24" creationId="{CAFD5BBE-55BE-DDD0-8777-AC08C44F5DBB}"/>
          </ac:spMkLst>
        </pc:spChg>
        <pc:spChg chg="add mod">
          <ac:chgData name="Glen Jones" userId="e846aaca-4b24-4b13-b0d0-f2308e16b284" providerId="ADAL" clId="{ED47ACC3-9597-4D89-A1DC-43CF280EF274}" dt="2026-06-10T10:31:58.730" v="2792" actId="1076"/>
          <ac:spMkLst>
            <pc:docMk/>
            <pc:sldMk cId="4032499140" sldId="556"/>
            <ac:spMk id="25" creationId="{64814CF5-A0B9-67F3-AC02-B0C6B1B64A86}"/>
          </ac:spMkLst>
        </pc:spChg>
      </pc:sldChg>
      <pc:sldChg chg="delSp modSp add del mod ord modTransition delAnim">
        <pc:chgData name="Glen Jones" userId="e846aaca-4b24-4b13-b0d0-f2308e16b284" providerId="ADAL" clId="{ED47ACC3-9597-4D89-A1DC-43CF280EF274}" dt="2026-06-10T10:34:50.217" v="2856" actId="47"/>
        <pc:sldMkLst>
          <pc:docMk/>
          <pc:sldMk cId="1459061346" sldId="557"/>
        </pc:sldMkLst>
      </pc:sldChg>
      <pc:sldChg chg="addSp delSp modSp add del mod ord modTransition">
        <pc:chgData name="Glen Jones" userId="e846aaca-4b24-4b13-b0d0-f2308e16b284" providerId="ADAL" clId="{ED47ACC3-9597-4D89-A1DC-43CF280EF274}" dt="2026-06-10T10:34:50.217" v="2856" actId="47"/>
        <pc:sldMkLst>
          <pc:docMk/>
          <pc:sldMk cId="1226973067" sldId="558"/>
        </pc:sldMkLst>
      </pc:sldChg>
      <pc:sldChg chg="modSp add mod">
        <pc:chgData name="Glen Jones" userId="e846aaca-4b24-4b13-b0d0-f2308e16b284" providerId="ADAL" clId="{ED47ACC3-9597-4D89-A1DC-43CF280EF274}" dt="2026-05-12T13:40:53.208" v="2351" actId="20577"/>
        <pc:sldMkLst>
          <pc:docMk/>
          <pc:sldMk cId="1654708522" sldId="572"/>
        </pc:sldMkLst>
        <pc:graphicFrameChg chg="modGraphic">
          <ac:chgData name="Glen Jones" userId="e846aaca-4b24-4b13-b0d0-f2308e16b284" providerId="ADAL" clId="{ED47ACC3-9597-4D89-A1DC-43CF280EF274}" dt="2026-05-12T13:40:53.208" v="2351" actId="20577"/>
          <ac:graphicFrameMkLst>
            <pc:docMk/>
            <pc:sldMk cId="1654708522" sldId="572"/>
            <ac:graphicFrameMk id="9" creationId="{AA929A19-715B-D785-679D-F07748522C79}"/>
          </ac:graphicFrameMkLst>
        </pc:graphicFrameChg>
      </pc:sldChg>
      <pc:sldChg chg="modSp add mod addAnim delAnim modAnim modNotesTx">
        <pc:chgData name="Glen Jones" userId="e846aaca-4b24-4b13-b0d0-f2308e16b284" providerId="ADAL" clId="{ED47ACC3-9597-4D89-A1DC-43CF280EF274}" dt="2026-06-10T10:24:05.199" v="2527"/>
        <pc:sldMkLst>
          <pc:docMk/>
          <pc:sldMk cId="415482416" sldId="573"/>
        </pc:sldMkLst>
        <pc:spChg chg="mod">
          <ac:chgData name="Glen Jones" userId="e846aaca-4b24-4b13-b0d0-f2308e16b284" providerId="ADAL" clId="{ED47ACC3-9597-4D89-A1DC-43CF280EF274}" dt="2026-06-10T10:23:34.927" v="2524" actId="404"/>
          <ac:spMkLst>
            <pc:docMk/>
            <pc:sldMk cId="415482416" sldId="573"/>
            <ac:spMk id="2" creationId="{45AEED6B-186A-CADD-0BF9-E446B7BCD2D6}"/>
          </ac:spMkLst>
        </pc:spChg>
      </pc:sldChg>
      <pc:sldChg chg="addSp modSp add mod modAnim">
        <pc:chgData name="Glen Jones" userId="e846aaca-4b24-4b13-b0d0-f2308e16b284" providerId="ADAL" clId="{ED47ACC3-9597-4D89-A1DC-43CF280EF274}" dt="2026-06-10T10:34:44.882" v="2855" actId="1035"/>
        <pc:sldMkLst>
          <pc:docMk/>
          <pc:sldMk cId="3120086404" sldId="574"/>
        </pc:sldMkLst>
        <pc:spChg chg="mod">
          <ac:chgData name="Glen Jones" userId="e846aaca-4b24-4b13-b0d0-f2308e16b284" providerId="ADAL" clId="{ED47ACC3-9597-4D89-A1DC-43CF280EF274}" dt="2026-06-10T10:34:06.216" v="2843" actId="1076"/>
          <ac:spMkLst>
            <pc:docMk/>
            <pc:sldMk cId="3120086404" sldId="574"/>
            <ac:spMk id="2" creationId="{965E1687-82E7-E9B0-5BE9-B4F0701EE9C5}"/>
          </ac:spMkLst>
        </pc:spChg>
        <pc:spChg chg="mod">
          <ac:chgData name="Glen Jones" userId="e846aaca-4b24-4b13-b0d0-f2308e16b284" providerId="ADAL" clId="{ED47ACC3-9597-4D89-A1DC-43CF280EF274}" dt="2026-06-10T10:34:01.718" v="2842" actId="6549"/>
          <ac:spMkLst>
            <pc:docMk/>
            <pc:sldMk cId="3120086404" sldId="574"/>
            <ac:spMk id="3" creationId="{CA09D47C-C44A-8BDB-A7BE-24EC9ABF3E23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5" creationId="{A5F5CB45-C5AF-D390-BC19-AE9AEAF0ACD4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7" creationId="{1EF6589F-CCAF-D3FE-BD4F-F7C2EFDFBD33}"/>
          </ac:spMkLst>
        </pc:spChg>
        <pc:spChg chg="add mod">
          <ac:chgData name="Glen Jones" userId="e846aaca-4b24-4b13-b0d0-f2308e16b284" providerId="ADAL" clId="{ED47ACC3-9597-4D89-A1DC-43CF280EF274}" dt="2026-06-10T10:34:44.882" v="2855" actId="1035"/>
          <ac:spMkLst>
            <pc:docMk/>
            <pc:sldMk cId="3120086404" sldId="574"/>
            <ac:spMk id="8" creationId="{C6972EE9-C3CC-E1BD-82D8-D22E26EC991D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9" creationId="{BCABB651-E56C-1C3A-5F42-68C8B245732E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10" creationId="{D17AC674-BF6D-F338-887C-5ECB735326D1}"/>
          </ac:spMkLst>
        </pc:spChg>
        <pc:spChg chg="add mod">
          <ac:chgData name="Glen Jones" userId="e846aaca-4b24-4b13-b0d0-f2308e16b284" providerId="ADAL" clId="{ED47ACC3-9597-4D89-A1DC-43CF280EF274}" dt="2026-06-10T10:34:44.882" v="2855" actId="1035"/>
          <ac:spMkLst>
            <pc:docMk/>
            <pc:sldMk cId="3120086404" sldId="574"/>
            <ac:spMk id="11" creationId="{CFD97C9A-B68A-DDE3-B9AF-DE3082690EC9}"/>
          </ac:spMkLst>
        </pc:spChg>
        <pc:spChg chg="add mod">
          <ac:chgData name="Glen Jones" userId="e846aaca-4b24-4b13-b0d0-f2308e16b284" providerId="ADAL" clId="{ED47ACC3-9597-4D89-A1DC-43CF280EF274}" dt="2026-06-10T10:34:44.882" v="2855" actId="1035"/>
          <ac:spMkLst>
            <pc:docMk/>
            <pc:sldMk cId="3120086404" sldId="574"/>
            <ac:spMk id="12" creationId="{B88A51CD-0A98-3F4A-EF6C-A58174840737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14" creationId="{C5B0F309-F25D-832C-D75C-1B76EE01969E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18" creationId="{C7D51450-D664-15F8-7DA2-849849D703A5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20" creationId="{82744222-EA90-F4C1-FC21-CA23E60764D0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22" creationId="{37FA5BA8-1D39-79A7-5101-B34F10A92DC0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23" creationId="{C80D097C-70F4-BC2B-9035-F5471E69C9B8}"/>
          </ac:spMkLst>
        </pc:spChg>
        <pc:spChg chg="mod">
          <ac:chgData name="Glen Jones" userId="e846aaca-4b24-4b13-b0d0-f2308e16b284" providerId="ADAL" clId="{ED47ACC3-9597-4D89-A1DC-43CF280EF274}" dt="2026-06-10T10:34:30.642" v="2848" actId="1076"/>
          <ac:spMkLst>
            <pc:docMk/>
            <pc:sldMk cId="3120086404" sldId="574"/>
            <ac:spMk id="25" creationId="{7BB7AD3F-2C34-8993-1437-B524A47CB925}"/>
          </ac:spMkLst>
        </pc:spChg>
        <pc:picChg chg="mod">
          <ac:chgData name="Glen Jones" userId="e846aaca-4b24-4b13-b0d0-f2308e16b284" providerId="ADAL" clId="{ED47ACC3-9597-4D89-A1DC-43CF280EF274}" dt="2026-06-10T10:34:34.361" v="2849" actId="1076"/>
          <ac:picMkLst>
            <pc:docMk/>
            <pc:sldMk cId="3120086404" sldId="574"/>
            <ac:picMk id="6" creationId="{F9F02ECC-6EBE-151A-C6FA-E04A70DD5F3B}"/>
          </ac:picMkLst>
        </pc:picChg>
      </pc:sldChg>
      <pc:sldChg chg="add">
        <pc:chgData name="Glen Jones" userId="e846aaca-4b24-4b13-b0d0-f2308e16b284" providerId="ADAL" clId="{ED47ACC3-9597-4D89-A1DC-43CF280EF274}" dt="2026-06-10T10:37:48.560" v="2901"/>
        <pc:sldMkLst>
          <pc:docMk/>
          <pc:sldMk cId="2011551479" sldId="5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10/06/2026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773A9-0053-7A49-E4DD-33A6451E2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E0E322-6EF8-DB6D-CA05-F670D94FC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21A60D-33DD-7A47-7655-38E3BC2DA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F2C18-5F88-91BB-3CC5-0FE49FC52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1148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FC5E3-58C1-7875-1307-62D22CE41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70DD8C-6359-6350-0728-FF4BCC501D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F8C4E2-5751-E540-4AB2-073B7F4DE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AA912-1512-E647-5EE0-DD6E098522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635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E in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75B90-E795-2CEE-6ECC-914D05E4F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BF80F8-8682-89EC-DF54-3776CCC70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6965AC-ED69-D9DB-A33B-2DAF02172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D6FB0D-CF4B-0C3C-2A3A-6C97A42995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356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–ship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3" y="1039091"/>
            <a:ext cx="11094796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07253" y="1245223"/>
            <a:ext cx="11094796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ship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(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scipe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–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pronounced “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ship-uh”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and originally meant state, condition or shape.</a:t>
            </a:r>
          </a:p>
          <a:p>
            <a:pPr marL="539750"/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Words with –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ship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often describe things you can’t touch, like:</a:t>
            </a:r>
          </a:p>
          <a:p>
            <a:pPr marL="99695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friendship</a:t>
            </a:r>
          </a:p>
          <a:p>
            <a:pPr marL="99695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kindness (similar idea, even though not –ship)</a:t>
            </a:r>
          </a:p>
          <a:p>
            <a:pPr marL="99695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leadership</a:t>
            </a:r>
          </a:p>
          <a:p>
            <a:pPr marL="99695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These are called abstract nouns — ideas or feelings rather than objects.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friendship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friend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friendship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hardship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hard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hard/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difficult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hardship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guide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leadership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one who does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leadership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ownership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161" y="1079969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BBD00D8-9A29-DCB6-7EA7-E15ABC576C40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AE30D3D-4E4E-BB26-C644-E2CE1C0690D5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B0E96D4-8070-CF62-711B-636C3749B283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own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38E97C-53F4-051C-F280-8D7E8BFAFF2B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ownership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E459F3C-BDF7-84A3-F29A-908BB9DED705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03912145-8B8B-4C9E-AED0-AFECE221C364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CAB9AA7-F1AD-125C-CDA1-953D4803DBAC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one who 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0EE0521-6D33-E945-61F5-AB64BA0B348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E38ACC28-3509-8D9F-43E7-F39DA4BFDD1C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3E67F5-375F-9B15-956C-838EAD3B073D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2565589" y="2146633"/>
            <a:ext cx="8785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sportsmanship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2BEA358C-167A-ABDE-9BBF-B99EF94969F3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sports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60ED531-6692-41CA-CD41-EAE08BEE7560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748012C-50AC-E0CA-6791-515BC221FB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sports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1501D7E-E3FB-FDB7-8303-7F57E491B8B3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sportsmanship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814D562-3948-E5C4-98F2-1571DBEA6433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032D1F4-45A9-B21E-7D62-CD9562967B3A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E31E975-4F8E-8D56-111E-824E749196D1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man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A72C98A-B445-F523-F019-A8F8F604B23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747DC22A-2DBE-8C58-3D47-1E918311708B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78502DD-9858-1474-B594-D49212CC113E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8140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relationship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E3BC69C-65E3-FFDA-FCAA-4F5258761EF9}"/>
              </a:ext>
            </a:extLst>
          </p:cNvPr>
          <p:cNvSpPr txBox="1">
            <a:spLocks/>
          </p:cNvSpPr>
          <p:nvPr/>
        </p:nvSpPr>
        <p:spPr>
          <a:xfrm>
            <a:off x="3876061" y="4258162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B00206E-BCA7-C37F-84CC-2514ACD31E90}"/>
              </a:ext>
            </a:extLst>
          </p:cNvPr>
          <p:cNvSpPr/>
          <p:nvPr/>
        </p:nvSpPr>
        <p:spPr>
          <a:xfrm>
            <a:off x="2947961" y="4407491"/>
            <a:ext cx="726246" cy="349696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4FFE310-98BF-D5CE-28B2-61CD01AA9FEB}"/>
              </a:ext>
            </a:extLst>
          </p:cNvPr>
          <p:cNvSpPr txBox="1">
            <a:spLocks/>
          </p:cNvSpPr>
          <p:nvPr/>
        </p:nvSpPr>
        <p:spPr>
          <a:xfrm>
            <a:off x="3876061" y="5256299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back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A1E70A-565B-8BFC-80AB-5F4D2BE5515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relationship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2005415-E211-3D4C-034E-0971A094C018}"/>
              </a:ext>
            </a:extLst>
          </p:cNvPr>
          <p:cNvSpPr txBox="1">
            <a:spLocks/>
          </p:cNvSpPr>
          <p:nvPr/>
        </p:nvSpPr>
        <p:spPr>
          <a:xfrm>
            <a:off x="8141999" y="4258162"/>
            <a:ext cx="159301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FE72693-950F-1543-F564-5466F0AA6C08}"/>
              </a:ext>
            </a:extLst>
          </p:cNvPr>
          <p:cNvSpPr/>
          <p:nvPr/>
        </p:nvSpPr>
        <p:spPr>
          <a:xfrm>
            <a:off x="5539880" y="43816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7D458C-E56C-1A9F-9C83-F60C99A89B9D}"/>
              </a:ext>
            </a:extLst>
          </p:cNvPr>
          <p:cNvSpPr txBox="1">
            <a:spLocks/>
          </p:cNvSpPr>
          <p:nvPr/>
        </p:nvSpPr>
        <p:spPr>
          <a:xfrm>
            <a:off x="8187161" y="5221169"/>
            <a:ext cx="1547847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C6994D7-1C97-3788-4062-27780AB9E8C5}"/>
              </a:ext>
            </a:extLst>
          </p:cNvPr>
          <p:cNvSpPr txBox="1">
            <a:spLocks/>
          </p:cNvSpPr>
          <p:nvPr/>
        </p:nvSpPr>
        <p:spPr>
          <a:xfrm>
            <a:off x="10253470" y="4249001"/>
            <a:ext cx="159301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D469377F-E840-C37E-2F24-564709D57450}"/>
              </a:ext>
            </a:extLst>
          </p:cNvPr>
          <p:cNvSpPr/>
          <p:nvPr/>
        </p:nvSpPr>
        <p:spPr>
          <a:xfrm>
            <a:off x="9788657" y="43894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5F52EBD-B9EE-63CD-0B0E-3639FDEC70F0}"/>
              </a:ext>
            </a:extLst>
          </p:cNvPr>
          <p:cNvSpPr txBox="1">
            <a:spLocks/>
          </p:cNvSpPr>
          <p:nvPr/>
        </p:nvSpPr>
        <p:spPr>
          <a:xfrm>
            <a:off x="10253469" y="5256298"/>
            <a:ext cx="1663393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B8F95D4-C5D2-B20C-C969-C34A29565E67}"/>
              </a:ext>
            </a:extLst>
          </p:cNvPr>
          <p:cNvSpPr txBox="1">
            <a:spLocks/>
          </p:cNvSpPr>
          <p:nvPr/>
        </p:nvSpPr>
        <p:spPr>
          <a:xfrm>
            <a:off x="6034021" y="4258162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AFD5BBE-55BE-DDD0-8777-AC08C44F5DBB}"/>
              </a:ext>
            </a:extLst>
          </p:cNvPr>
          <p:cNvSpPr txBox="1">
            <a:spLocks/>
          </p:cNvSpPr>
          <p:nvPr/>
        </p:nvSpPr>
        <p:spPr>
          <a:xfrm>
            <a:off x="6034021" y="5256299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64814CF5-A0B9-67F3-AC02-B0C6B1B64A86}"/>
              </a:ext>
            </a:extLst>
          </p:cNvPr>
          <p:cNvSpPr/>
          <p:nvPr/>
        </p:nvSpPr>
        <p:spPr>
          <a:xfrm>
            <a:off x="7647858" y="44074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2289A-5259-279E-E593-AFF7549A8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A6B1CDA-54F9-DC89-16ED-2A7CF49D0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9D47C-C44A-8BDB-A7BE-24EC9ABF3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5E1687-82E7-E9B0-5BE9-B4F0701EE9C5}"/>
              </a:ext>
            </a:extLst>
          </p:cNvPr>
          <p:cNvSpPr txBox="1"/>
          <p:nvPr/>
        </p:nvSpPr>
        <p:spPr>
          <a:xfrm>
            <a:off x="2541780" y="194310"/>
            <a:ext cx="8140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relationship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F9F02ECC-6EBE-151A-C6FA-E04A70DD5F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0588" y="-414877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5F5CB45-C5AF-D390-BC19-AE9AEAF0ACD4}"/>
              </a:ext>
            </a:extLst>
          </p:cNvPr>
          <p:cNvSpPr txBox="1">
            <a:spLocks/>
          </p:cNvSpPr>
          <p:nvPr/>
        </p:nvSpPr>
        <p:spPr>
          <a:xfrm>
            <a:off x="3947314" y="1761059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EF6589F-CCAF-D3FE-BD4F-F7C2EFDFBD33}"/>
              </a:ext>
            </a:extLst>
          </p:cNvPr>
          <p:cNvSpPr/>
          <p:nvPr/>
        </p:nvSpPr>
        <p:spPr>
          <a:xfrm>
            <a:off x="3019214" y="1910388"/>
            <a:ext cx="726246" cy="349696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ABB651-E56C-1C3A-5F42-68C8B245732E}"/>
              </a:ext>
            </a:extLst>
          </p:cNvPr>
          <p:cNvSpPr txBox="1">
            <a:spLocks/>
          </p:cNvSpPr>
          <p:nvPr/>
        </p:nvSpPr>
        <p:spPr>
          <a:xfrm>
            <a:off x="3947314" y="2759196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 or back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17AC674-BF6D-F338-887C-5ECB735326D1}"/>
              </a:ext>
            </a:extLst>
          </p:cNvPr>
          <p:cNvSpPr txBox="1">
            <a:spLocks/>
          </p:cNvSpPr>
          <p:nvPr/>
        </p:nvSpPr>
        <p:spPr>
          <a:xfrm>
            <a:off x="556327" y="174414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relationship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5B0F309-F25D-832C-D75C-1B76EE01969E}"/>
              </a:ext>
            </a:extLst>
          </p:cNvPr>
          <p:cNvSpPr txBox="1">
            <a:spLocks/>
          </p:cNvSpPr>
          <p:nvPr/>
        </p:nvSpPr>
        <p:spPr>
          <a:xfrm>
            <a:off x="8213252" y="1761059"/>
            <a:ext cx="159301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7D51450-D664-15F8-7DA2-849849D703A5}"/>
              </a:ext>
            </a:extLst>
          </p:cNvPr>
          <p:cNvSpPr/>
          <p:nvPr/>
        </p:nvSpPr>
        <p:spPr>
          <a:xfrm>
            <a:off x="5611133" y="188458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43A089E-D1BA-1BB7-A689-6358F461902B}"/>
              </a:ext>
            </a:extLst>
          </p:cNvPr>
          <p:cNvSpPr txBox="1">
            <a:spLocks/>
          </p:cNvSpPr>
          <p:nvPr/>
        </p:nvSpPr>
        <p:spPr>
          <a:xfrm>
            <a:off x="8258414" y="2724066"/>
            <a:ext cx="1547847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2744222-EA90-F4C1-FC21-CA23E60764D0}"/>
              </a:ext>
            </a:extLst>
          </p:cNvPr>
          <p:cNvSpPr txBox="1">
            <a:spLocks/>
          </p:cNvSpPr>
          <p:nvPr/>
        </p:nvSpPr>
        <p:spPr>
          <a:xfrm>
            <a:off x="10324723" y="1751898"/>
            <a:ext cx="159301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ship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E2F7EFA6-0650-68A8-8693-08107A241F6E}"/>
              </a:ext>
            </a:extLst>
          </p:cNvPr>
          <p:cNvSpPr/>
          <p:nvPr/>
        </p:nvSpPr>
        <p:spPr>
          <a:xfrm>
            <a:off x="9859910" y="18923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7FA5BA8-1D39-79A7-5101-B34F10A92DC0}"/>
              </a:ext>
            </a:extLst>
          </p:cNvPr>
          <p:cNvSpPr txBox="1">
            <a:spLocks/>
          </p:cNvSpPr>
          <p:nvPr/>
        </p:nvSpPr>
        <p:spPr>
          <a:xfrm>
            <a:off x="10324722" y="2759195"/>
            <a:ext cx="1663393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80D097C-70F4-BC2B-9035-F5471E69C9B8}"/>
              </a:ext>
            </a:extLst>
          </p:cNvPr>
          <p:cNvSpPr txBox="1">
            <a:spLocks/>
          </p:cNvSpPr>
          <p:nvPr/>
        </p:nvSpPr>
        <p:spPr>
          <a:xfrm>
            <a:off x="6105274" y="1761059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656DFC8-8245-2BE3-D715-D01AEEAE7BB5}"/>
              </a:ext>
            </a:extLst>
          </p:cNvPr>
          <p:cNvSpPr txBox="1">
            <a:spLocks/>
          </p:cNvSpPr>
          <p:nvPr/>
        </p:nvSpPr>
        <p:spPr>
          <a:xfrm>
            <a:off x="6105274" y="2759196"/>
            <a:ext cx="154784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7BB7AD3F-2C34-8993-1437-B524A47CB925}"/>
              </a:ext>
            </a:extLst>
          </p:cNvPr>
          <p:cNvSpPr/>
          <p:nvPr/>
        </p:nvSpPr>
        <p:spPr>
          <a:xfrm>
            <a:off x="7719111" y="191038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972EE9-C3CC-E1BD-82D8-D22E26EC991D}"/>
              </a:ext>
            </a:extLst>
          </p:cNvPr>
          <p:cNvSpPr txBox="1"/>
          <p:nvPr/>
        </p:nvSpPr>
        <p:spPr>
          <a:xfrm>
            <a:off x="3497123" y="3573691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CFD97C9A-B68A-DDE3-B9AF-DE3082690EC9}"/>
              </a:ext>
            </a:extLst>
          </p:cNvPr>
          <p:cNvSpPr/>
          <p:nvPr/>
        </p:nvSpPr>
        <p:spPr>
          <a:xfrm>
            <a:off x="6977198" y="2261909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A51CD-0A98-3F4A-EF6C-A58174840737}"/>
              </a:ext>
            </a:extLst>
          </p:cNvPr>
          <p:cNvSpPr txBox="1"/>
          <p:nvPr/>
        </p:nvSpPr>
        <p:spPr>
          <a:xfrm>
            <a:off x="-122501" y="4660431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3120086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citizen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citizenship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citizen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citizenship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73811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partnor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partnorship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partner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partnership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106169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291441" y="4244333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Partner ends with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3" grpId="0" animBg="1"/>
      <p:bldP spid="16" grpId="0" animBg="1"/>
      <p:bldP spid="2" grpId="0" build="allAtOnce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member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membership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member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membership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05607" y="112781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16198-3229-E3A2-156B-B1018405E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FCB7CB7-D5A7-5B0D-E7AA-33D1636F9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F769B86-1B04-4B94-0391-2585B55A5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75C7183-44EC-7D11-9586-816550B558D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F534BDF-3CD9-93A5-31E3-86671FC8FF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B30AD-E689-7A52-DE9E-FB40C4B11473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teamates</a:t>
            </a:r>
            <a:r>
              <a:rPr lang="en-GB" sz="3400" dirty="0">
                <a:solidFill>
                  <a:schemeClr val="bg1"/>
                </a:solidFill>
              </a:rPr>
              <a:t> grew stronger through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good </a:t>
            </a:r>
            <a:r>
              <a:rPr lang="en-GB" sz="3400" dirty="0" err="1">
                <a:solidFill>
                  <a:schemeClr val="bg1"/>
                </a:solidFill>
              </a:rPr>
              <a:t>leaderchip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sportsmansship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AA2B4-E816-2842-D13A-B3B239331414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teammates</a:t>
            </a:r>
            <a:r>
              <a:rPr lang="en-GB" sz="3400" dirty="0">
                <a:solidFill>
                  <a:schemeClr val="bg1"/>
                </a:solidFill>
              </a:rPr>
              <a:t> grew stronger through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good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leadership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sportsmanship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83C50-8F61-01B5-1B98-ACBB51755A81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teammates grew stronger through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good leadership and sportsmanship.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9A7E6F-1877-F9EC-B972-C17B2634D080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2BC3C9-B4A7-1BAE-B1C9-DA1238DD03A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551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Good </a:t>
            </a:r>
            <a:r>
              <a:rPr lang="en-GB" sz="3400" dirty="0" err="1">
                <a:solidFill>
                  <a:schemeClr val="bg1"/>
                </a:solidFill>
              </a:rPr>
              <a:t>citizanship</a:t>
            </a:r>
            <a:r>
              <a:rPr lang="en-GB" sz="3400" dirty="0">
                <a:solidFill>
                  <a:schemeClr val="bg1"/>
                </a:solidFill>
              </a:rPr>
              <a:t> means showing respect, but strict </a:t>
            </a:r>
            <a:r>
              <a:rPr lang="en-GB" sz="3400" dirty="0" err="1">
                <a:solidFill>
                  <a:schemeClr val="bg1"/>
                </a:solidFill>
              </a:rPr>
              <a:t>censarship</a:t>
            </a:r>
            <a:r>
              <a:rPr lang="en-GB" sz="3400" dirty="0">
                <a:solidFill>
                  <a:schemeClr val="bg1"/>
                </a:solidFill>
              </a:rPr>
              <a:t> can affect people’s sense of </a:t>
            </a:r>
            <a:r>
              <a:rPr lang="en-GB" sz="3400" dirty="0" err="1">
                <a:solidFill>
                  <a:schemeClr val="bg1"/>
                </a:solidFill>
              </a:rPr>
              <a:t>comunity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Good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citizenship</a:t>
            </a:r>
            <a:r>
              <a:rPr lang="en-GB" sz="3400" dirty="0">
                <a:solidFill>
                  <a:schemeClr val="bg1"/>
                </a:solidFill>
              </a:rPr>
              <a:t> means showing respect, but strict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censorship</a:t>
            </a:r>
            <a:r>
              <a:rPr lang="en-GB" sz="3400" dirty="0">
                <a:solidFill>
                  <a:schemeClr val="bg1"/>
                </a:solidFill>
              </a:rPr>
              <a:t> can affect people’s sense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community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Good citizenship means showing respect, but strict censorship can affect people’s sense of community.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friendship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leadership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membership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partnership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citizenship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ownership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sportsmanship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hardship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scholarship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craftsmanship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relationship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censorship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imposing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im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88660-D885-2AF3-8A6F-BF6004B28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F928A4C-F459-858B-F718-491A64170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8C5EA9-B0FD-2015-0DC3-5A1803D16E7E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929A19-715B-D785-679D-F07748522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53649"/>
              </p:ext>
            </p:extLst>
          </p:nvPr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E7A39E-B36A-D2BC-EA47-A1DE00DD8C22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3F9893E-4913-4763-558F-5F237BB07D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CC3761B-2B82-574F-B410-A304F1C20CB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65470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1202</Words>
  <Application>Microsoft Office PowerPoint</Application>
  <PresentationFormat>Widescreen</PresentationFormat>
  <Paragraphs>339</Paragraphs>
  <Slides>32</Slides>
  <Notes>24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–ship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2026-06-10T10:43:53Z</dcterms:modified>
</cp:coreProperties>
</file>